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42" d="100"/>
          <a:sy n="42" d="100"/>
        </p:scale>
        <p:origin x="12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A33B7-772B-4837-8335-0FE8443DCEE3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5B319-5043-4B82-BEDD-DC5B52789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3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A011-22F1-429A-95C0-DA643E05398A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E4AA-C9E5-42C7-91A9-071E7FA7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8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A011-22F1-429A-95C0-DA643E05398A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E4AA-C9E5-42C7-91A9-071E7FA7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4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A011-22F1-429A-95C0-DA643E05398A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E4AA-C9E5-42C7-91A9-071E7FA7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5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A011-22F1-429A-95C0-DA643E05398A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E4AA-C9E5-42C7-91A9-071E7FA7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A011-22F1-429A-95C0-DA643E05398A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E4AA-C9E5-42C7-91A9-071E7FA7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0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A011-22F1-429A-95C0-DA643E05398A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E4AA-C9E5-42C7-91A9-071E7FA7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0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A011-22F1-429A-95C0-DA643E05398A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E4AA-C9E5-42C7-91A9-071E7FA7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9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A011-22F1-429A-95C0-DA643E05398A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E4AA-C9E5-42C7-91A9-071E7FA7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9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A011-22F1-429A-95C0-DA643E05398A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E4AA-C9E5-42C7-91A9-071E7FA7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9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A011-22F1-429A-95C0-DA643E05398A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E4AA-C9E5-42C7-91A9-071E7FA7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6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A011-22F1-429A-95C0-DA643E05398A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E4AA-C9E5-42C7-91A9-071E7FA7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4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BA011-22F1-429A-95C0-DA643E05398A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FE4AA-C9E5-42C7-91A9-071E7FA7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7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039" t="8746" b="9685"/>
          <a:stretch/>
        </p:blipFill>
        <p:spPr>
          <a:xfrm>
            <a:off x="593914" y="230496"/>
            <a:ext cx="7945820" cy="512819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330803" y="510231"/>
            <a:ext cx="170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Turn around at ½ mile marker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5-Point Star 25"/>
          <p:cNvSpPr/>
          <p:nvPr/>
        </p:nvSpPr>
        <p:spPr>
          <a:xfrm>
            <a:off x="6000228" y="3133469"/>
            <a:ext cx="357205" cy="33307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9" name="5-Point Star 28"/>
          <p:cNvSpPr/>
          <p:nvPr/>
        </p:nvSpPr>
        <p:spPr>
          <a:xfrm>
            <a:off x="6285496" y="4113917"/>
            <a:ext cx="336330" cy="346841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19743870" flipH="1" flipV="1">
            <a:off x="6130662" y="3350540"/>
            <a:ext cx="153740" cy="68071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 rot="19743870" flipH="1" flipV="1">
            <a:off x="5551800" y="2385734"/>
            <a:ext cx="153740" cy="68071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Arrow 36"/>
          <p:cNvSpPr/>
          <p:nvPr/>
        </p:nvSpPr>
        <p:spPr>
          <a:xfrm rot="7696600" flipV="1">
            <a:off x="4280818" y="2844959"/>
            <a:ext cx="978408" cy="16109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Arrow 38"/>
          <p:cNvSpPr/>
          <p:nvPr/>
        </p:nvSpPr>
        <p:spPr>
          <a:xfrm rot="21436425">
            <a:off x="2730342" y="3299153"/>
            <a:ext cx="1090446" cy="15846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Up Arrow 39"/>
          <p:cNvSpPr/>
          <p:nvPr/>
        </p:nvSpPr>
        <p:spPr>
          <a:xfrm rot="21443303">
            <a:off x="2278914" y="676492"/>
            <a:ext cx="187145" cy="97840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 rot="21433719">
            <a:off x="2099893" y="1258903"/>
            <a:ext cx="204421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21437152">
            <a:off x="2594051" y="3490165"/>
            <a:ext cx="978408" cy="15406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13706107" flipV="1">
            <a:off x="4265980" y="3765438"/>
            <a:ext cx="978408" cy="1428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 rot="15732061" flipH="1" flipV="1">
            <a:off x="5641381" y="3879650"/>
            <a:ext cx="208565" cy="103234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433296" y="634455"/>
            <a:ext cx="210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</a:t>
            </a:r>
            <a:r>
              <a:rPr lang="en-US" dirty="0" smtClean="0">
                <a:solidFill>
                  <a:schemeClr val="bg1"/>
                </a:solidFill>
              </a:rPr>
              <a:t>Start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         </a:t>
            </a:r>
            <a:r>
              <a:rPr lang="en-US" dirty="0" smtClean="0">
                <a:solidFill>
                  <a:schemeClr val="bg1"/>
                </a:solidFill>
              </a:rPr>
              <a:t>Course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Finish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5" name="5-Point Star 54"/>
          <p:cNvSpPr/>
          <p:nvPr/>
        </p:nvSpPr>
        <p:spPr>
          <a:xfrm>
            <a:off x="6728240" y="635669"/>
            <a:ext cx="357205" cy="333078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56" name="5-Point Star 55"/>
          <p:cNvSpPr/>
          <p:nvPr/>
        </p:nvSpPr>
        <p:spPr>
          <a:xfrm>
            <a:off x="6769924" y="1198008"/>
            <a:ext cx="336330" cy="346841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 flipV="1">
            <a:off x="6728240" y="1028178"/>
            <a:ext cx="378014" cy="20644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93914" y="5418125"/>
            <a:ext cx="7621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 smtClean="0"/>
              <a:t>Walk Course</a:t>
            </a:r>
          </a:p>
          <a:p>
            <a:r>
              <a:rPr lang="en-US" sz="1100" dirty="0"/>
              <a:t>Begin in the parking lot near the picnic tables </a:t>
            </a:r>
          </a:p>
          <a:p>
            <a:r>
              <a:rPr lang="en-US" sz="1100" dirty="0" smtClean="0"/>
              <a:t>Walk out the main entrance of the grounds and turn right onto Junction Rd</a:t>
            </a:r>
          </a:p>
          <a:p>
            <a:r>
              <a:rPr lang="en-US" sz="1100" dirty="0" smtClean="0"/>
              <a:t>Walk down Junction Rd until you get to the ½ mile marker </a:t>
            </a:r>
          </a:p>
          <a:p>
            <a:r>
              <a:rPr lang="en-US" sz="1100" dirty="0" smtClean="0"/>
              <a:t>Turn around and walk back Junction Rd and turn left into the main entrance of the property</a:t>
            </a:r>
          </a:p>
          <a:p>
            <a:r>
              <a:rPr lang="en-US" sz="1100" dirty="0" smtClean="0"/>
              <a:t>Veer left and go between WJTL and The Junction Center buildings through the breezeway to the finish line </a:t>
            </a:r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24" name="Up Arrow 23"/>
          <p:cNvSpPr/>
          <p:nvPr/>
        </p:nvSpPr>
        <p:spPr>
          <a:xfrm rot="21443303" flipH="1">
            <a:off x="2364619" y="2191354"/>
            <a:ext cx="186823" cy="97840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21433719">
            <a:off x="2183677" y="2487341"/>
            <a:ext cx="204421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989" y="6105623"/>
            <a:ext cx="1475745" cy="44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24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5K Run route-2021</Template>
  <TotalTime>31</TotalTime>
  <Words>84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Muncy</dc:creator>
  <cp:lastModifiedBy>Alexis Kanode</cp:lastModifiedBy>
  <cp:revision>13</cp:revision>
  <cp:lastPrinted>2019-02-05T18:55:30Z</cp:lastPrinted>
  <dcterms:created xsi:type="dcterms:W3CDTF">2021-02-05T12:03:06Z</dcterms:created>
  <dcterms:modified xsi:type="dcterms:W3CDTF">2021-03-25T19:14:57Z</dcterms:modified>
</cp:coreProperties>
</file>