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344" r:id="rId2"/>
  </p:sldIdLst>
  <p:sldSz cx="12192000" cy="6858000"/>
  <p:notesSz cx="4724400" cy="746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15E"/>
    <a:srgbClr val="D4CDD7"/>
    <a:srgbClr val="153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047240" cy="374677"/>
          </a:xfrm>
          <a:prstGeom prst="rect">
            <a:avLst/>
          </a:prstGeom>
        </p:spPr>
        <p:txBody>
          <a:bodyPr vert="horz" lIns="69668" tIns="34834" rIns="69668" bIns="34834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76067" y="0"/>
            <a:ext cx="2047240" cy="374677"/>
          </a:xfrm>
          <a:prstGeom prst="rect">
            <a:avLst/>
          </a:prstGeom>
        </p:spPr>
        <p:txBody>
          <a:bodyPr vert="horz" lIns="69668" tIns="34834" rIns="69668" bIns="34834" rtlCol="0"/>
          <a:lstStyle>
            <a:lvl1pPr algn="r">
              <a:defRPr sz="900"/>
            </a:lvl1pPr>
          </a:lstStyle>
          <a:p>
            <a:fld id="{A7869587-62BF-4213-91B7-DC889FE2EF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7092925"/>
            <a:ext cx="2047240" cy="374676"/>
          </a:xfrm>
          <a:prstGeom prst="rect">
            <a:avLst/>
          </a:prstGeom>
        </p:spPr>
        <p:txBody>
          <a:bodyPr vert="horz" lIns="69668" tIns="34834" rIns="69668" bIns="34834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76067" y="7092925"/>
            <a:ext cx="2047240" cy="374676"/>
          </a:xfrm>
          <a:prstGeom prst="rect">
            <a:avLst/>
          </a:prstGeom>
        </p:spPr>
        <p:txBody>
          <a:bodyPr vert="horz" lIns="69668" tIns="34834" rIns="69668" bIns="34834" rtlCol="0" anchor="b"/>
          <a:lstStyle>
            <a:lvl1pPr algn="r">
              <a:defRPr sz="900"/>
            </a:lvl1pPr>
          </a:lstStyle>
          <a:p>
            <a:fld id="{D820F6CC-4B34-4AA1-916C-46A4EFEAD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85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966A-DC66-429E-8168-CE38D124CCD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0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9" y="0"/>
            <a:ext cx="9605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Kanode</dc:creator>
  <cp:lastModifiedBy>Julie Baum</cp:lastModifiedBy>
  <cp:revision>113</cp:revision>
  <cp:lastPrinted>2021-10-05T13:52:02Z</cp:lastPrinted>
  <dcterms:created xsi:type="dcterms:W3CDTF">2018-10-02T15:03:54Z</dcterms:created>
  <dcterms:modified xsi:type="dcterms:W3CDTF">2021-11-15T16:32:04Z</dcterms:modified>
</cp:coreProperties>
</file>