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C5B39-397B-4337-AC68-59D31C624AF2}" v="5" dt="2022-11-04T13:31:41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 Rhoads" userId="6117a403-18e5-484d-a733-1604043bb997" providerId="ADAL" clId="{227C5B39-397B-4337-AC68-59D31C624AF2}"/>
    <pc:docChg chg="undo custSel addSld delSld modSld">
      <pc:chgData name="Lois Rhoads" userId="6117a403-18e5-484d-a733-1604043bb997" providerId="ADAL" clId="{227C5B39-397B-4337-AC68-59D31C624AF2}" dt="2022-11-04T13:33:06.903" v="74" actId="14100"/>
      <pc:docMkLst>
        <pc:docMk/>
      </pc:docMkLst>
      <pc:sldChg chg="del">
        <pc:chgData name="Lois Rhoads" userId="6117a403-18e5-484d-a733-1604043bb997" providerId="ADAL" clId="{227C5B39-397B-4337-AC68-59D31C624AF2}" dt="2022-11-02T18:46:48.089" v="0" actId="47"/>
        <pc:sldMkLst>
          <pc:docMk/>
          <pc:sldMk cId="1099825046" sldId="256"/>
        </pc:sldMkLst>
      </pc:sldChg>
      <pc:sldChg chg="addSp delSp modSp new mod setBg">
        <pc:chgData name="Lois Rhoads" userId="6117a403-18e5-484d-a733-1604043bb997" providerId="ADAL" clId="{227C5B39-397B-4337-AC68-59D31C624AF2}" dt="2022-11-04T13:33:06.903" v="74" actId="14100"/>
        <pc:sldMkLst>
          <pc:docMk/>
          <pc:sldMk cId="3102988390" sldId="256"/>
        </pc:sldMkLst>
        <pc:spChg chg="del">
          <ac:chgData name="Lois Rhoads" userId="6117a403-18e5-484d-a733-1604043bb997" providerId="ADAL" clId="{227C5B39-397B-4337-AC68-59D31C624AF2}" dt="2022-11-02T19:20:46.148" v="20" actId="478"/>
          <ac:spMkLst>
            <pc:docMk/>
            <pc:sldMk cId="3102988390" sldId="256"/>
            <ac:spMk id="2" creationId="{1F01B8FD-E46A-4DB7-02FB-4E7004EF6A53}"/>
          </ac:spMkLst>
        </pc:spChg>
        <pc:spChg chg="del">
          <ac:chgData name="Lois Rhoads" userId="6117a403-18e5-484d-a733-1604043bb997" providerId="ADAL" clId="{227C5B39-397B-4337-AC68-59D31C624AF2}" dt="2022-11-02T19:20:48.800" v="22" actId="478"/>
          <ac:spMkLst>
            <pc:docMk/>
            <pc:sldMk cId="3102988390" sldId="256"/>
            <ac:spMk id="3" creationId="{86EE680C-1F19-AC41-7A07-7DA386F8DBA6}"/>
          </ac:spMkLst>
        </pc:spChg>
        <pc:picChg chg="add del mod modCrop">
          <ac:chgData name="Lois Rhoads" userId="6117a403-18e5-484d-a733-1604043bb997" providerId="ADAL" clId="{227C5B39-397B-4337-AC68-59D31C624AF2}" dt="2022-11-04T13:31:39.632" v="56" actId="478"/>
          <ac:picMkLst>
            <pc:docMk/>
            <pc:sldMk cId="3102988390" sldId="256"/>
            <ac:picMk id="3" creationId="{43393139-5091-7503-B6CB-442DDD17BE43}"/>
          </ac:picMkLst>
        </pc:picChg>
        <pc:picChg chg="add mod modCrop">
          <ac:chgData name="Lois Rhoads" userId="6117a403-18e5-484d-a733-1604043bb997" providerId="ADAL" clId="{227C5B39-397B-4337-AC68-59D31C624AF2}" dt="2022-11-04T13:33:06.903" v="74" actId="14100"/>
          <ac:picMkLst>
            <pc:docMk/>
            <pc:sldMk cId="3102988390" sldId="256"/>
            <ac:picMk id="4" creationId="{E1998917-CD3F-18C2-B25F-AA8C3B74EA64}"/>
          </ac:picMkLst>
        </pc:picChg>
        <pc:picChg chg="add del mod">
          <ac:chgData name="Lois Rhoads" userId="6117a403-18e5-484d-a733-1604043bb997" providerId="ADAL" clId="{227C5B39-397B-4337-AC68-59D31C624AF2}" dt="2022-11-03T17:57:29.931" v="26" actId="478"/>
          <ac:picMkLst>
            <pc:docMk/>
            <pc:sldMk cId="3102988390" sldId="256"/>
            <ac:picMk id="5" creationId="{21C01600-C1A4-100C-BE1E-14390460CE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0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5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0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3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4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6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57CD-D3B6-4915-85AE-BF57BE5C6AF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DFA0D-A529-4975-AE21-862A2100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by drinking from a bottle&#10;&#10;Description automatically generated with medium confidence">
            <a:extLst>
              <a:ext uri="{FF2B5EF4-FFF2-40B4-BE49-F238E27FC236}">
                <a16:creationId xmlns:a16="http://schemas.microsoft.com/office/drawing/2014/main" id="{E1998917-CD3F-18C2-B25F-AA8C3B74E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t="-1365" b="-1"/>
          <a:stretch/>
        </p:blipFill>
        <p:spPr>
          <a:xfrm>
            <a:off x="0" y="-174171"/>
            <a:ext cx="9144000" cy="70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9BB26FB6-B9D7-1C60-4F8B-115E75F43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1684" r="10397" b="-1"/>
          <a:stretch/>
        </p:blipFill>
        <p:spPr>
          <a:xfrm>
            <a:off x="0" y="0"/>
            <a:ext cx="9187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person, person, posing&#10;&#10;Description automatically generated">
            <a:extLst>
              <a:ext uri="{FF2B5EF4-FFF2-40B4-BE49-F238E27FC236}">
                <a16:creationId xmlns:a16="http://schemas.microsoft.com/office/drawing/2014/main" id="{3DD9B1BB-1DC3-F0D0-7975-C22411E5E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1388" r="2867" b="8930"/>
          <a:stretch/>
        </p:blipFill>
        <p:spPr>
          <a:xfrm>
            <a:off x="0" y="0"/>
            <a:ext cx="9144000" cy="69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4BBD64B0-4C09-2D60-6E7A-F0D94921B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/>
          <a:stretch/>
        </p:blipFill>
        <p:spPr>
          <a:xfrm>
            <a:off x="-1045029" y="0"/>
            <a:ext cx="10189030" cy="68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324f6-3f0a-45a7-86d9-b1acce987e52">
      <Terms xmlns="http://schemas.microsoft.com/office/infopath/2007/PartnerControls"/>
    </lcf76f155ced4ddcb4097134ff3c332f>
    <TaxCatchAll xmlns="3983aa22-9c0b-4d96-bdf2-cbe3b90c53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87167BFF0DA4E90F106E11482C50D" ma:contentTypeVersion="13" ma:contentTypeDescription="Create a new document." ma:contentTypeScope="" ma:versionID="ed82d8f4c2fc56173e488c1f55b8beca">
  <xsd:schema xmlns:xsd="http://www.w3.org/2001/XMLSchema" xmlns:xs="http://www.w3.org/2001/XMLSchema" xmlns:p="http://schemas.microsoft.com/office/2006/metadata/properties" xmlns:ns2="40f324f6-3f0a-45a7-86d9-b1acce987e52" xmlns:ns3="3983aa22-9c0b-4d96-bdf2-cbe3b90c536b" targetNamespace="http://schemas.microsoft.com/office/2006/metadata/properties" ma:root="true" ma:fieldsID="6a6b4dff41297f486b931e9d4e7bd466" ns2:_="" ns3:_="">
    <xsd:import namespace="40f324f6-3f0a-45a7-86d9-b1acce987e52"/>
    <xsd:import namespace="3983aa22-9c0b-4d96-bdf2-cbe3b90c53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324f6-3f0a-45a7-86d9-b1acce987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15d0e06-c35a-4d25-ba8b-623fdd9af9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3aa22-9c0b-4d96-bdf2-cbe3b90c536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f458a4-3089-42b2-863c-53894a66bd35}" ma:internalName="TaxCatchAll" ma:showField="CatchAllData" ma:web="3983aa22-9c0b-4d96-bdf2-cbe3b90c53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C6BC6-E839-40A1-ACCF-5A407D3B4E2A}">
  <ds:schemaRefs>
    <ds:schemaRef ds:uri="http://purl.org/dc/terms/"/>
    <ds:schemaRef ds:uri="http://schemas.microsoft.com/office/2006/documentManagement/types"/>
    <ds:schemaRef ds:uri="http://purl.org/dc/dcmitype/"/>
    <ds:schemaRef ds:uri="3983aa22-9c0b-4d96-bdf2-cbe3b90c536b"/>
    <ds:schemaRef ds:uri="40f324f6-3f0a-45a7-86d9-b1acce987e5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2C6348-297F-4BF5-A8C5-7D7BD1D070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20B9CB-275B-45DC-824A-310B67B474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324f6-3f0a-45a7-86d9-b1acce987e52"/>
    <ds:schemaRef ds:uri="3983aa22-9c0b-4d96-bdf2-cbe3b90c53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time!</dc:title>
  <dc:creator>Alexis Kanode</dc:creator>
  <cp:lastModifiedBy>Matt Kocher</cp:lastModifiedBy>
  <cp:revision>8</cp:revision>
  <dcterms:created xsi:type="dcterms:W3CDTF">2019-11-12T14:29:38Z</dcterms:created>
  <dcterms:modified xsi:type="dcterms:W3CDTF">2022-11-04T13:48:28Z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0x01010031F87167BFF0DA4E90F106E11482C50D</vt:lpwstr>
  </property>
  <property fmtid="{D5CDD505-2E9C-101B-9397-08002B2CF9AE}" pid="3" name="MediaServiceImageTags">
    <vt:lpwstr/>
  </property>
</Properties>
</file>