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C3F74-1B7A-AAF7-2829-968FA1D56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1A409-7083-C9D5-5A65-8E3C2206D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F7270-CEB2-E69F-51E9-9E7E8B9A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D8419-2B1A-A5CF-3D9F-E9313E4F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4E6F7-BF26-157F-ACFB-1BFB0CE0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18DCA-71E3-5CC2-F1AB-A4B41EE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6C957-7682-39C9-0F5D-2D9417F06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7CEF0-3829-A975-282A-C99F2EAB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25220-03AC-3C43-1A51-08EEF87F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ABE59-9282-E406-6434-9F673AA3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D6F17-FB23-DCA5-BB09-1B25C804D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7A8AF-5A79-942E-F938-4A6DDDAFD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4BE80-D7AB-40B7-2A38-93A23504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6B155-FBAC-680F-6D15-031D0B91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E3C40-122B-22B6-D6A4-038A47AF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0FE6-9AB7-EDBA-190B-1EBD994AF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B38B8-76FE-E1FE-6619-263BFFD87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22073-9A8D-AA33-DBDB-3FDFFC33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97CC1-CBB6-825D-87E3-3593892FC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878FD-E6D8-6408-DDB4-57646F64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5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0FE7-A3B0-D01E-DD5C-EFBB4FE21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0F230-E007-15BE-87FA-434E8B6FA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42C1E-B09D-66C4-8EBC-CD7ADF02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B83BE-A337-9ECE-4DB5-5B7E5062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042B-7FC0-5520-E1E0-03E0B983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8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C76A1-B353-20E9-8B14-EB248C603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F1C4-5984-149E-CD86-E6400B566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E9E46-1A33-688D-AF9C-1D376A5AB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8A62A-2CB4-8A82-9532-A6018016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EABD0-8453-40C1-C8C5-295491F8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41E54-2C08-6167-44EB-CFF679E9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7E49-9DD2-214B-8516-AA03FBB38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65632-F1EC-E5D4-F599-8D7EBE00A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416B4-DDEB-7173-67B1-A9A50492C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79CA6-1099-61FA-1FDF-55FD3229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E498A-D8A4-D6A8-C592-D4D533253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BDAEA-771C-A5E5-DAA6-9009CBCB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EB6A7-AFD1-1318-B822-F93D08BA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D3EA35-3AB3-7D32-CA64-B1829B4A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CA71-BF82-941B-A79A-460E7152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733BB-B3B6-8284-6D7B-57734E5D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3B0BF-2459-7E7A-7839-E483C772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B426D-AB2C-4320-8471-BD7948AE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2D788-A67C-93C1-030E-4FCC582E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0D2D7-4DAB-4AE7-A5F3-CEC63EE3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623CA-8003-36F1-977E-ABA6C763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7BC6-9190-9E0A-A07E-3D6E042A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C1FC5-1821-9937-3484-101F75770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B364D-112C-0F26-BA3A-5D09D7F2B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9A9E8-1BB9-7AEC-32A9-BA7D8E0D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2CD8D-E254-F29B-B1FD-AD6CF3C3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B5593-9DC5-A751-EA7E-AA156DDA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7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B948-8240-A7B0-1B56-31153F1D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75D216-FA52-BE73-A9D4-C03BABA8D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2609F-F9DB-8AF3-26EF-8C192B0F7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D9D961-7C80-2E90-3CBB-80656C57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03DB4-B7C4-143F-A4A5-87BFFDD7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24BEF-FD4C-141D-B646-5F8FF5C5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F758A7-54D9-A460-C722-4E6688F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2888C-8B5E-4D76-09F7-7D1CECD7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FF27F-4C07-6FE0-AE95-8B1A96C85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6FA4ED-7DD3-4CF9-90C1-E1FB2911A75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47060-9C70-04DF-2AF8-C3EC7A8B1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4C935-2AC9-2E0C-DE77-CAF8D2691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625508-3C14-4554-8BAC-D34AA3DDB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BFA4-07D7-ADDF-8533-08EEB028F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A43F-A8F6-516A-CE28-DE852C1B77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running&#10;&#10;Description automatically generated">
            <a:extLst>
              <a:ext uri="{FF2B5EF4-FFF2-40B4-BE49-F238E27FC236}">
                <a16:creationId xmlns:a16="http://schemas.microsoft.com/office/drawing/2014/main" id="{06308380-4EDF-FE86-FF75-D41BCE62D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3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F87167BFF0DA4E90F106E11482C50D" ma:contentTypeVersion="15" ma:contentTypeDescription="Create a new document." ma:contentTypeScope="" ma:versionID="b61a029927104a3eab4f1ec060acf22d">
  <xsd:schema xmlns:xsd="http://www.w3.org/2001/XMLSchema" xmlns:xs="http://www.w3.org/2001/XMLSchema" xmlns:p="http://schemas.microsoft.com/office/2006/metadata/properties" xmlns:ns2="40f324f6-3f0a-45a7-86d9-b1acce987e52" xmlns:ns3="3983aa22-9c0b-4d96-bdf2-cbe3b90c536b" targetNamespace="http://schemas.microsoft.com/office/2006/metadata/properties" ma:root="true" ma:fieldsID="5756dff9dd42830f14132576bfec5e08" ns2:_="" ns3:_="">
    <xsd:import namespace="40f324f6-3f0a-45a7-86d9-b1acce987e52"/>
    <xsd:import namespace="3983aa22-9c0b-4d96-bdf2-cbe3b90c53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324f6-3f0a-45a7-86d9-b1acce987e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15d0e06-c35a-4d25-ba8b-623fdd9af9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83aa22-9c0b-4d96-bdf2-cbe3b90c536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f458a4-3089-42b2-863c-53894a66bd35}" ma:internalName="TaxCatchAll" ma:showField="CatchAllData" ma:web="3983aa22-9c0b-4d96-bdf2-cbe3b90c53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324f6-3f0a-45a7-86d9-b1acce987e52">
      <Terms xmlns="http://schemas.microsoft.com/office/infopath/2007/PartnerControls"/>
    </lcf76f155ced4ddcb4097134ff3c332f>
    <TaxCatchAll xmlns="3983aa22-9c0b-4d96-bdf2-cbe3b90c536b" xsi:nil="true"/>
  </documentManagement>
</p:properties>
</file>

<file path=customXml/itemProps1.xml><?xml version="1.0" encoding="utf-8"?>
<ds:datastoreItem xmlns:ds="http://schemas.openxmlformats.org/officeDocument/2006/customXml" ds:itemID="{F7195C8B-2C3F-43D2-A74B-8EB776B7609B}"/>
</file>

<file path=customXml/itemProps2.xml><?xml version="1.0" encoding="utf-8"?>
<ds:datastoreItem xmlns:ds="http://schemas.openxmlformats.org/officeDocument/2006/customXml" ds:itemID="{8646BCE3-A03F-44EC-BCFF-48FDAECD46BB}"/>
</file>

<file path=customXml/itemProps3.xml><?xml version="1.0" encoding="utf-8"?>
<ds:datastoreItem xmlns:ds="http://schemas.openxmlformats.org/officeDocument/2006/customXml" ds:itemID="{B2719473-6E52-4757-A0DB-281AF9B0BCA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Martin</dc:creator>
  <cp:lastModifiedBy>Shannon Martin</cp:lastModifiedBy>
  <cp:revision>1</cp:revision>
  <dcterms:created xsi:type="dcterms:W3CDTF">2024-02-12T15:40:55Z</dcterms:created>
  <dcterms:modified xsi:type="dcterms:W3CDTF">2024-02-12T15:42:16Z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0x01010031F87167BFF0DA4E90F106E11482C50D</vt:lpwstr>
  </property>
</Properties>
</file>